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3.jpg" ContentType="image/unknown"/>
  <Override PartName="/ppt/media/image19.jpg" ContentType="image/unknown"/>
  <Override PartName="/ppt/media/image25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99F2-4B0C-3C43-6EF2-95D19652B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7E9E1-D350-7FAA-A4AE-04D628169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9FCC1-DC3D-973E-BAB1-1BF8DDAD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01939-84F0-6DE3-E76E-711D5260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45493-0A34-517B-53FB-93DD8EAC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23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158-7C2D-55BC-9257-03586925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C4008-6DDC-D3F1-46C7-B37EFF5F9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E4B2-80C6-9752-1CE2-ED34D97B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CBEBF-5917-DB94-9AF5-830FC884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D5185-8E62-EB8C-0F7B-9B406250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40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B78E4A-6CFD-1CA9-0322-0DD8D946F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3CD6-50B1-D21C-244C-16115FE8A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5DDB7-2A73-962E-8E89-586662FB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C8203-64A4-A5D8-9B1F-64C3DAEF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6D42F-BA06-FD29-EF22-B89C1251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07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ED89-002B-4A03-B825-AA8094E5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77CF-9780-FAB1-9426-EC3112F9B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8CF10-3C8B-9075-B8D8-5CAD472B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52823-D276-E7C8-4E91-78C0B7EB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A5788-3DB7-6B88-7928-9DD329A1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9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4264-2D08-2808-A011-45248736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EA1D8-DB48-D936-D949-31CDFEF22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B3717-AD40-90A5-3146-9F8293EB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9E370-1044-FFC4-1474-CC8A6F6E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88936-09EC-87C8-0895-1732AEB4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8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1CC5-D8B5-C0DC-FD23-80AA5568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945E9-E007-346B-C51C-F737A4B8B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B4D0-8AA7-D28A-431A-EAE73C31D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8B7AC-B224-8602-27DE-D5919A53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2D03A-3FED-8350-A43A-BF9853B5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AB77A-53C8-6F1B-324A-1625AEFA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38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10AF-8A23-E975-48B0-36526310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3B45F-71FF-CFF1-BD47-1AA35F846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FB24A-B226-C061-749C-787590BEE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51F787-1766-9B6A-5271-22A417227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1F4A3-ECE2-2B38-2ABE-0796CB3B9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0C5DA-FF3B-8854-C60C-8E8BBB45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41853-BCED-D8AC-17D4-16556E9B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E9513-F5B5-846C-EDC9-1F2C7397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6078-5D78-5DA8-9097-BA8C8062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818B8-164C-A45B-4EB0-4296E0F42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3319A-670B-C7DE-683F-EE86F5DA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8FD10-E1E1-1AA0-C6B3-8AD2B19E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96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94A86-449D-6E33-070F-A5276D21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E524C-A188-A9C6-2F6A-6824EAA7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F5012-D920-11DE-EE4D-05037CB9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9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D4F8-A987-DC92-D26F-CDEE0D9D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928AD-4751-EDBC-F37E-FBD0BD19D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A002B-A7CB-4B7B-54A4-5F986C6AD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740B9-6F45-1F05-B6DE-D0995CA0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3BE37-C998-A460-C350-78E6DA05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0985-BC56-6DA2-2422-D68856CF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52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9DB9-923F-F84A-368B-2C78DC71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93C594-D028-477B-96F6-0117D7931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A93AB-72F1-02D4-1063-4D58C3B55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94867-8D12-EB21-0944-A9C69A73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C6A49-E5B1-2DA2-DB84-41243372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DC254-FBFB-DC58-70E3-6422E263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94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2252D4-7456-7FAB-9D1C-57713D50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C00AB-6979-2DB9-C521-51F8ABAE0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5ABB3-C485-84DD-D1A6-73943F6AE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31E0B-96C7-48E1-9231-0BFC462528C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AF9D9-0CB8-C86D-41B9-CEDF83DEA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281-D938-EF6B-8189-0A988A4B8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4FBDE-EAF1-4352-B31D-E4FD60DA2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62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A0946-8701-6549-EB46-F7BEE96E6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b="10000"/>
          <a:stretch/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437B0-A850-6985-AB24-A588B2C8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2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0E24E7-60FB-D67A-7CA7-C490DBCB3A49}"/>
              </a:ext>
            </a:extLst>
          </p:cNvPr>
          <p:cNvSpPr/>
          <p:nvPr/>
        </p:nvSpPr>
        <p:spPr>
          <a:xfrm>
            <a:off x="3067664" y="2320414"/>
            <a:ext cx="4916129" cy="20647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211BD-447D-0CC2-DCEC-B69FB4B27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85" b="79069" l="10000" r="90000"/>
                    </a14:imgEffect>
                  </a14:imgLayer>
                </a14:imgProps>
              </a:ext>
            </a:extLst>
          </a:blip>
          <a:srcRect b="12145"/>
          <a:stretch/>
        </p:blipFill>
        <p:spPr>
          <a:xfrm rot="407225">
            <a:off x="4474305" y="2194441"/>
            <a:ext cx="2343150" cy="1707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A8CF7-B8E5-F1D3-DF0F-EFFB2D881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85" b="79069" l="10000" r="90000"/>
                    </a14:imgEffect>
                  </a14:imgLayer>
                </a14:imgProps>
              </a:ext>
            </a:extLst>
          </a:blip>
          <a:srcRect b="12145"/>
          <a:stretch/>
        </p:blipFill>
        <p:spPr>
          <a:xfrm rot="407225">
            <a:off x="3997441" y="2462718"/>
            <a:ext cx="2343150" cy="1707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04657-6F27-37E9-2443-7C9F22A57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85" b="79069" l="10000" r="90000"/>
                    </a14:imgEffect>
                  </a14:imgLayer>
                </a14:imgProps>
              </a:ext>
            </a:extLst>
          </a:blip>
          <a:srcRect b="12145"/>
          <a:stretch/>
        </p:blipFill>
        <p:spPr>
          <a:xfrm rot="407225">
            <a:off x="3505236" y="2758037"/>
            <a:ext cx="2343150" cy="17071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76B075-C7D3-45C5-A9F0-01ECE85A08A4}"/>
              </a:ext>
            </a:extLst>
          </p:cNvPr>
          <p:cNvSpPr/>
          <p:nvPr/>
        </p:nvSpPr>
        <p:spPr>
          <a:xfrm>
            <a:off x="1166692" y="2443682"/>
            <a:ext cx="67024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Pizza     </a:t>
            </a:r>
          </a:p>
          <a:p>
            <a:pPr algn="ctr"/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                   </a:t>
            </a:r>
            <a:r>
              <a:rPr lang="en-US" sz="54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Delight</a:t>
            </a:r>
          </a:p>
        </p:txBody>
      </p:sp>
    </p:spTree>
    <p:extLst>
      <p:ext uri="{BB962C8B-B14F-4D97-AF65-F5344CB8AC3E}">
        <p14:creationId xmlns:p14="http://schemas.microsoft.com/office/powerpoint/2010/main" val="957298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FED78-EDAE-87C6-B36F-F73058FEA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0" t="46595" r="43065" b="34623"/>
          <a:stretch/>
        </p:blipFill>
        <p:spPr>
          <a:xfrm>
            <a:off x="4021394" y="2635046"/>
            <a:ext cx="3136490" cy="12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7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57262-74AC-3FB8-71C4-9D41CBA05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686" r="1686" b="2401"/>
          <a:stretch/>
        </p:blipFill>
        <p:spPr>
          <a:xfrm>
            <a:off x="2831690" y="115528"/>
            <a:ext cx="6577781" cy="65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9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3D2CA-2744-CE56-E66E-69DE3ADF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" r="36055"/>
          <a:stretch/>
        </p:blipFill>
        <p:spPr>
          <a:xfrm>
            <a:off x="3792246" y="658761"/>
            <a:ext cx="5304503" cy="53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504B3-A2A6-7DF7-0BE5-3FB49C327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" b="19606"/>
          <a:stretch/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45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B1951-6C63-525B-0B7B-470FE0F91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5" r="9775"/>
          <a:stretch/>
        </p:blipFill>
        <p:spPr>
          <a:xfrm>
            <a:off x="5319713" y="2652712"/>
            <a:ext cx="15525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19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25C50-03FE-610F-2231-FE4D0CF85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11" b="98279" l="51393" r="93000">
                        <a14:foregroundMark x1="54429" y1="1803" x2="64214" y2="19344"/>
                        <a14:foregroundMark x1="64214" y1="19344" x2="64214" y2="19344"/>
                        <a14:foregroundMark x1="59429" y1="8361" x2="82893" y2="49836"/>
                        <a14:foregroundMark x1="82893" y1="49836" x2="83250" y2="78033"/>
                        <a14:foregroundMark x1="83250" y1="78033" x2="57429" y2="94918"/>
                        <a14:foregroundMark x1="57429" y1="94918" x2="52107" y2="70000"/>
                        <a14:foregroundMark x1="52107" y1="70000" x2="54643" y2="29180"/>
                        <a14:foregroundMark x1="87143" y1="36311" x2="89536" y2="44016"/>
                        <a14:foregroundMark x1="90500" y1="63770" x2="91214" y2="51148"/>
                        <a14:foregroundMark x1="53464" y1="91721" x2="67750" y2="96639"/>
                        <a14:foregroundMark x1="67750" y1="96639" x2="61107" y2="94426"/>
                        <a14:foregroundMark x1="52500" y1="97787" x2="60643" y2="98279"/>
                        <a14:foregroundMark x1="52750" y1="91967" x2="52750" y2="94754"/>
                        <a14:foregroundMark x1="53500" y1="97131" x2="51393" y2="97869"/>
                        <a14:foregroundMark x1="69464" y1="98279" x2="82500" y2="87377"/>
                        <a14:foregroundMark x1="82500" y1="87377" x2="90857" y2="66557"/>
                        <a14:foregroundMark x1="90857" y1="66557" x2="82857" y2="91885"/>
                        <a14:foregroundMark x1="82857" y1="91885" x2="70536" y2="97869"/>
                        <a14:foregroundMark x1="70536" y1="97869" x2="82964" y2="89672"/>
                        <a14:foregroundMark x1="82964" y1="89672" x2="86714" y2="81311"/>
                        <a14:foregroundMark x1="76250" y1="98033" x2="87607" y2="85410"/>
                        <a14:foregroundMark x1="87607" y1="85410" x2="88929" y2="80738"/>
                        <a14:foregroundMark x1="78250" y1="98279" x2="86321" y2="88525"/>
                        <a14:foregroundMark x1="92821" y1="64590" x2="91750" y2="59180"/>
                        <a14:foregroundMark x1="93000" y1="68689" x2="93000" y2="62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09" r="4319"/>
          <a:stretch/>
        </p:blipFill>
        <p:spPr>
          <a:xfrm>
            <a:off x="4929295" y="2199968"/>
            <a:ext cx="1792877" cy="17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29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6828E-839C-A0D3-3567-A26C0503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r="24389"/>
          <a:stretch/>
        </p:blipFill>
        <p:spPr>
          <a:xfrm flipH="1">
            <a:off x="5172074" y="2505075"/>
            <a:ext cx="18478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9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38D76-18D0-316A-AE0C-F68B63B5D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" t="-14682" r="2474" b="-14020"/>
          <a:stretch/>
        </p:blipFill>
        <p:spPr>
          <a:xfrm>
            <a:off x="4416241" y="1646412"/>
            <a:ext cx="2978150" cy="2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9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CC9A0-E414-DC5C-CE7A-3DE4ECC5F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6F8EB-F383-821B-54D7-ED4878F7D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t="-11932" r="2032" b="-17506"/>
          <a:stretch/>
        </p:blipFill>
        <p:spPr>
          <a:xfrm>
            <a:off x="5688198" y="2028529"/>
            <a:ext cx="3317453" cy="33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5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421C3-F01C-773C-3661-7D50A5D30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39" t="-12097" r="9492" b="-12433"/>
          <a:stretch/>
        </p:blipFill>
        <p:spPr>
          <a:xfrm>
            <a:off x="5334603" y="1622324"/>
            <a:ext cx="2904356" cy="29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72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4A8F6-678B-8E16-A3A3-FBCD422B7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56118"/>
          <a:stretch/>
        </p:blipFill>
        <p:spPr>
          <a:xfrm flipH="1">
            <a:off x="3439886" y="772885"/>
            <a:ext cx="5312229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5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FAB62-D946-6749-BE80-915332082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2" r="1472"/>
          <a:stretch/>
        </p:blipFill>
        <p:spPr>
          <a:xfrm>
            <a:off x="6130087" y="2321601"/>
            <a:ext cx="2873671" cy="28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95703-1D88-FC67-2BEF-6DAEF5BCB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r="879"/>
          <a:stretch/>
        </p:blipFill>
        <p:spPr>
          <a:xfrm>
            <a:off x="5258502" y="893833"/>
            <a:ext cx="4039194" cy="40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CA5E9-6CC7-39EF-4CF7-A162F0397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18951" y="129048"/>
            <a:ext cx="6599903" cy="6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33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77CAB-AC64-421D-BED2-F2D905E96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r="24732"/>
          <a:stretch/>
        </p:blipFill>
        <p:spPr>
          <a:xfrm flipH="1"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A61D74-2E1A-7C85-A3EE-C72F80667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762250" y="95250"/>
            <a:ext cx="66675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5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6E40FA-B4F9-E81C-D0B4-971DA4828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" b="27"/>
          <a:stretch/>
        </p:blipFill>
        <p:spPr>
          <a:xfrm>
            <a:off x="2697020" y="1766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1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063F7-24C8-64AA-77D8-BF5BA2EDF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" t="16165" b="10923"/>
          <a:stretch/>
        </p:blipFill>
        <p:spPr>
          <a:xfrm>
            <a:off x="3667432" y="1029928"/>
            <a:ext cx="5000318" cy="50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6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77160-2F8F-2D41-E5FF-F0F3333F6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8110" y="285136"/>
            <a:ext cx="6474542" cy="64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5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D27FC-03CF-FF37-9D07-01BF75985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7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4A897-2AA9-8F26-F2AD-3917D94C8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595688" y="928687"/>
            <a:ext cx="50006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4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3CBD2-082E-BCBE-1934-967B6DB98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5" t="15197" r="16735" b="16846"/>
          <a:stretch/>
        </p:blipFill>
        <p:spPr>
          <a:xfrm>
            <a:off x="3792793" y="1042219"/>
            <a:ext cx="4660491" cy="46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9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3</Words>
  <Application>Microsoft Office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yasum abbas</dc:creator>
  <cp:lastModifiedBy>yasum abbas</cp:lastModifiedBy>
  <cp:revision>2</cp:revision>
  <dcterms:created xsi:type="dcterms:W3CDTF">2022-06-09T20:21:21Z</dcterms:created>
  <dcterms:modified xsi:type="dcterms:W3CDTF">2022-06-10T21:28:40Z</dcterms:modified>
</cp:coreProperties>
</file>